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3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53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95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87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3909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34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93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17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2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8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42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5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36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545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02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79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7F518-7A43-4296-B0EC-B526063EDA44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898B246-FC3F-487F-A333-84DC43D11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6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055" y="2093817"/>
            <a:ext cx="1058825" cy="108261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2673" y="5293217"/>
            <a:ext cx="1626635" cy="16605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0508" y="4291477"/>
            <a:ext cx="2017047" cy="26015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1051" y="0"/>
            <a:ext cx="1985677" cy="19856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35" y="514797"/>
            <a:ext cx="4048427" cy="6165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796" y="246185"/>
            <a:ext cx="11779084" cy="605882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МБОУ «Андреевская ООШ» НМР  РТ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каникулы» 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1991" y="1187354"/>
            <a:ext cx="3248724" cy="818867"/>
          </a:xfrm>
        </p:spPr>
        <p:txBody>
          <a:bodyPr>
            <a:normAutofit fontScale="62500" lnSpcReduction="20000"/>
          </a:bodyPr>
          <a:lstStyle/>
          <a:p>
            <a:pPr lvl="0" algn="ctr"/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Лыжная эстафета 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Богатырские </a:t>
            </a:r>
            <a:r>
              <a:rPr lang="ru-RU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потешки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 классы</a:t>
            </a:r>
          </a:p>
          <a:p>
            <a:pPr lvl="0" algn="ctr"/>
            <a:endParaRPr lang="ru-RU" sz="1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377" y="2820462"/>
            <a:ext cx="2683369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Игровое занятие «Здравствуй, Зимушка –Зима!» </a:t>
            </a: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1-4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8442" y="571097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113184"/>
            <a:ext cx="216726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974616"/>
            <a:ext cx="37850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 веселых затей «Загадки волшебницы Зимы» </a:t>
            </a: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класс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58362" y="950456"/>
            <a:ext cx="3390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на свежем воздухе «Мороз не велик, стоять не велит» 3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639032" y="3105835"/>
            <a:ext cx="3552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30.12.202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Игровая программа 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«Веселые горки»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442751" y="5128779"/>
            <a:ext cx="3705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.01.202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«Рождественские встречи»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910" y="1048542"/>
            <a:ext cx="2045104" cy="209055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4554" y="1687694"/>
            <a:ext cx="1060796" cy="10851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8484" y="5772818"/>
            <a:ext cx="106079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</TotalTime>
  <Words>68</Words>
  <Application>Microsoft Office PowerPoint</Application>
  <PresentationFormat>Широкоэкранный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Грань</vt:lpstr>
      <vt:lpstr>   МБОУ «Андреевская ООШ» НМР  РТ «Зимние каникулы»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Всероссийская  акция «СтопВИЧ/СПИД  в МБОУ «Андреевская ООШ» Нурлатского муниципального района РТ</dc:title>
  <dc:creator>Аленка</dc:creator>
  <cp:lastModifiedBy>1</cp:lastModifiedBy>
  <cp:revision>20</cp:revision>
  <dcterms:created xsi:type="dcterms:W3CDTF">2016-12-01T08:46:26Z</dcterms:created>
  <dcterms:modified xsi:type="dcterms:W3CDTF">2024-12-24T11:11:56Z</dcterms:modified>
</cp:coreProperties>
</file>